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5F67F797-74DF-4EFA-8689-1C80C467A0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DADF72F9-B9D2-4A74-839B-475205A1FCC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fld id="{EBBFE39B-C4DD-41E7-B06B-6AF4418FF93B}" type="datetimeFigureOut">
              <a:rPr lang="ja-JP" altLang="en-US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78530413-0007-4672-8EAE-CEC2043757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977945CA-FC96-464D-A09C-52AB5BFF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DB79DAF8-B1E8-460B-B2F0-B67128AEF6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2971B99C-F085-40A5-9582-6DE45FCDB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863BE0C-976E-4B56-83E6-1242A70F5E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5FF3EB5C-E062-4E54-943B-46100407A7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6F857B38-3054-45A1-B5EC-F3612DC1B48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ADCBAC50-A74E-42DC-919F-84B0FC1D34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933A23-4D1F-49A1-86AF-31695ABA9B80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>
            <a:extLst>
              <a:ext uri="{FF2B5EF4-FFF2-40B4-BE49-F238E27FC236}">
                <a16:creationId xmlns:a16="http://schemas.microsoft.com/office/drawing/2014/main" id="{C916A5C3-CD30-465C-B611-CEE6210AE3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>
            <a:extLst>
              <a:ext uri="{FF2B5EF4-FFF2-40B4-BE49-F238E27FC236}">
                <a16:creationId xmlns:a16="http://schemas.microsoft.com/office/drawing/2014/main" id="{A90AA172-8BD6-4DEF-90B0-E9B16680EB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 3">
            <a:extLst>
              <a:ext uri="{FF2B5EF4-FFF2-40B4-BE49-F238E27FC236}">
                <a16:creationId xmlns:a16="http://schemas.microsoft.com/office/drawing/2014/main" id="{0D1D9F1A-D5EE-4EE3-8B9C-8FF2C5D337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D493CB-DDA0-4646-9F86-4E6E413927D2}" type="slidenum">
              <a:rPr lang="ja-JP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703A00-5947-462A-93FF-684883AC9F4E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D04BBC-9C39-4057-BE31-09011BDE2617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660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8BEFA-5EC0-4AC3-A7DB-B03C8849CF56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9DE52-14E3-4C22-89BD-92676FCB888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433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5A0506-171A-4BC9-AA91-35D8B0ACE0DF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DB6595-841C-4FCB-BB2E-9E891BA0EA1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4412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649B82-A7F6-4D12-95E2-E663F0911598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2BA1BE-C8B0-4591-880E-44372F595F19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1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4B041A-F332-45E0-BEE4-D5008FF35834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BDDE00-26F5-4BB5-A7E6-52B5EB5F9D0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6349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949515-CAF2-4F4C-921B-D8CB203DFA8E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00F374-D7F0-496F-BDBD-4CA371EFF6A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069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682CBE-6BB7-4A5B-8745-AFE9E1F74E69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7F6CF2-931B-4FA2-8735-7200D6A117E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797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9FFB06-0AFA-458D-A9F9-8A89EFAC2C2D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67D0B-10A5-4642-91EB-F830AD50DF2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057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019E4-ACA9-4409-92C0-69E54C6E7046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D55AAC-4B68-45CC-AF97-78B5D7F9ACD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424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B6468-07B7-47D7-AB27-CAD0A25491C2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808D5-721B-4D87-8182-0D01828005C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127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387D76-0B1B-4831-A713-8C80AC3443BC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C5A60-FA64-4032-B014-C87A3AD7083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200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58BF9C-2C82-42BF-9D84-1305148249A2}" type="datetimeFigureOut">
              <a:rPr lang="ja-JP" altLang="en-US" smtClean="0"/>
              <a:pPr>
                <a:defRPr/>
              </a:pPr>
              <a:t>2022/3/18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B0D3F68-1990-41FF-8CF8-93B77FD8846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90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31A564-1BE7-4AE6-9A8F-6DD8483AA816}"/>
              </a:ext>
            </a:extLst>
          </p:cNvPr>
          <p:cNvSpPr/>
          <p:nvPr/>
        </p:nvSpPr>
        <p:spPr>
          <a:xfrm>
            <a:off x="2063750" y="2689226"/>
            <a:ext cx="8135938" cy="3368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076" name="図 12">
            <a:extLst>
              <a:ext uri="{FF2B5EF4-FFF2-40B4-BE49-F238E27FC236}">
                <a16:creationId xmlns:a16="http://schemas.microsoft.com/office/drawing/2014/main" id="{DB2BAB3F-5130-4ED9-A1FF-108E96FA4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480550" y="115888"/>
            <a:ext cx="1041400" cy="393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テキスト ボックス 6">
            <a:extLst>
              <a:ext uri="{FF2B5EF4-FFF2-40B4-BE49-F238E27FC236}">
                <a16:creationId xmlns:a16="http://schemas.microsoft.com/office/drawing/2014/main" id="{75D78970-EAE8-42F1-B39B-46B2190E8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0564" y="149225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cs typeface="Arial" panose="020B0604020202020204" pitchFamily="34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  <a:endParaRPr lang="ja-JP" altLang="en-US" sz="20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077" name="正方形/長方形 1">
            <a:extLst>
              <a:ext uri="{FF2B5EF4-FFF2-40B4-BE49-F238E27FC236}">
                <a16:creationId xmlns:a16="http://schemas.microsoft.com/office/drawing/2014/main" id="{CC6DA738-E256-4EF8-907E-BBE8BA8E2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1916113"/>
            <a:ext cx="133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所属・氏名</a:t>
            </a:r>
          </a:p>
        </p:txBody>
      </p:sp>
      <p:sp>
        <p:nvSpPr>
          <p:cNvPr id="3078" name="テキスト ボックス 10">
            <a:extLst>
              <a:ext uri="{FF2B5EF4-FFF2-40B4-BE49-F238E27FC236}">
                <a16:creationId xmlns:a16="http://schemas.microsoft.com/office/drawing/2014/main" id="{5354D7AA-F80B-4EA1-9409-0CDB72B7E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963" y="800101"/>
            <a:ext cx="42275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5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利益相反 開示</a:t>
            </a:r>
          </a:p>
        </p:txBody>
      </p:sp>
      <p:sp>
        <p:nvSpPr>
          <p:cNvPr id="3079" name="テキスト ボックス 4">
            <a:extLst>
              <a:ext uri="{FF2B5EF4-FFF2-40B4-BE49-F238E27FC236}">
                <a16:creationId xmlns:a16="http://schemas.microsoft.com/office/drawing/2014/main" id="{BD54128B-8217-4FA4-B72C-46F26AC25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714" y="4019551"/>
            <a:ext cx="6194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演題発表に関連し、開示すべき利益相反関係にある</a:t>
            </a:r>
            <a:endParaRPr lang="en-US" altLang="ja-JP" sz="200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企業などはありません。</a:t>
            </a:r>
          </a:p>
        </p:txBody>
      </p:sp>
      <p:sp>
        <p:nvSpPr>
          <p:cNvPr id="3080" name="テキスト ボックス 1">
            <a:extLst>
              <a:ext uri="{FF2B5EF4-FFF2-40B4-BE49-F238E27FC236}">
                <a16:creationId xmlns:a16="http://schemas.microsoft.com/office/drawing/2014/main" id="{DFCA3AB0-5BF3-4CBB-B31A-176139BFA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994" y="6405564"/>
            <a:ext cx="2894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/>
            <a:r>
              <a:rPr lang="zh-TW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</a:t>
            </a:r>
            <a:r>
              <a:rPr lang="en-US" altLang="zh-TW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31</a:t>
            </a:r>
            <a:r>
              <a:rPr lang="zh-TW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回日本聴神経腫瘍研究会</a:t>
            </a:r>
            <a:endParaRPr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E7AF34B-B886-4850-A7C8-6AF435B36526}"/>
              </a:ext>
            </a:extLst>
          </p:cNvPr>
          <p:cNvSpPr/>
          <p:nvPr/>
        </p:nvSpPr>
        <p:spPr>
          <a:xfrm>
            <a:off x="2063750" y="2689226"/>
            <a:ext cx="8135938" cy="33686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pic>
        <p:nvPicPr>
          <p:cNvPr id="3076" name="図 12">
            <a:extLst>
              <a:ext uri="{FF2B5EF4-FFF2-40B4-BE49-F238E27FC236}">
                <a16:creationId xmlns:a16="http://schemas.microsoft.com/office/drawing/2014/main" id="{3C20BDB7-F7EC-4DCB-B5A7-CF7A770B5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480550" y="115888"/>
            <a:ext cx="1041400" cy="393700"/>
          </a:xfrm>
          <a:prstGeom prst="rect">
            <a:avLst/>
          </a:prstGeom>
          <a:noFill/>
          <a:ln>
            <a:noFill/>
          </a:ln>
        </p:spPr>
      </p:pic>
      <p:sp>
        <p:nvSpPr>
          <p:cNvPr id="5124" name="テキスト ボックス 6">
            <a:extLst>
              <a:ext uri="{FF2B5EF4-FFF2-40B4-BE49-F238E27FC236}">
                <a16:creationId xmlns:a16="http://schemas.microsoft.com/office/drawing/2014/main" id="{7FD70302-7BAA-4FC0-82E2-12671D34B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80564" y="149225"/>
            <a:ext cx="83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bg1"/>
                </a:solidFill>
                <a:cs typeface="Arial" panose="020B0604020202020204" pitchFamily="34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  <a:endParaRPr lang="ja-JP" altLang="en-US" sz="20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125" name="正方形/長方形 1">
            <a:extLst>
              <a:ext uri="{FF2B5EF4-FFF2-40B4-BE49-F238E27FC236}">
                <a16:creationId xmlns:a16="http://schemas.microsoft.com/office/drawing/2014/main" id="{6F1FEE79-8DB8-4FD3-8325-B2C657427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5" y="1916113"/>
            <a:ext cx="133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rgbClr val="0070C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所属・氏名</a:t>
            </a:r>
          </a:p>
        </p:txBody>
      </p:sp>
      <p:sp>
        <p:nvSpPr>
          <p:cNvPr id="5126" name="テキスト ボックス 10">
            <a:extLst>
              <a:ext uri="{FF2B5EF4-FFF2-40B4-BE49-F238E27FC236}">
                <a16:creationId xmlns:a16="http://schemas.microsoft.com/office/drawing/2014/main" id="{3175CA04-37C6-4C97-A47C-003CD27C9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7963" y="800101"/>
            <a:ext cx="42275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50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利益相反 開示</a:t>
            </a:r>
          </a:p>
        </p:txBody>
      </p:sp>
      <p:sp>
        <p:nvSpPr>
          <p:cNvPr id="5127" name="テキスト ボックス 4">
            <a:extLst>
              <a:ext uri="{FF2B5EF4-FFF2-40B4-BE49-F238E27FC236}">
                <a16:creationId xmlns:a16="http://schemas.microsoft.com/office/drawing/2014/main" id="{0F8F876C-BC0C-4C93-8911-4CF96EA08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9" y="2944813"/>
            <a:ext cx="8135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演題発表に関連し、開示すべき利益相反関係にある企業などとして</a:t>
            </a:r>
          </a:p>
        </p:txBody>
      </p:sp>
      <p:sp>
        <p:nvSpPr>
          <p:cNvPr id="5128" name="テキスト ボックス 1">
            <a:extLst>
              <a:ext uri="{FF2B5EF4-FFF2-40B4-BE49-F238E27FC236}">
                <a16:creationId xmlns:a16="http://schemas.microsoft.com/office/drawing/2014/main" id="{32F6CB58-562C-41A1-8470-D8E321698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994" y="6405564"/>
            <a:ext cx="2894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eaLnBrk="1" hangingPunct="1"/>
            <a:r>
              <a:rPr lang="zh-TW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</a:t>
            </a:r>
            <a:r>
              <a:rPr lang="en-US" altLang="zh-TW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31</a:t>
            </a:r>
            <a:r>
              <a:rPr lang="zh-TW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回日本聴神経腫瘍研究会</a:t>
            </a:r>
            <a:endParaRPr lang="ja-JP" altLang="en-US" sz="16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129" name="テキスト ボックス 2">
            <a:extLst>
              <a:ext uri="{FF2B5EF4-FFF2-40B4-BE49-F238E27FC236}">
                <a16:creationId xmlns:a16="http://schemas.microsoft.com/office/drawing/2014/main" id="{F62B2D17-8408-4645-B8AD-496EBF7BE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925" y="4941889"/>
            <a:ext cx="457358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Yu Gothic" panose="020B0400000000000000" pitchFamily="50" charset="-128"/>
                <a:ea typeface="Yu Gothic" panose="020B0400000000000000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accent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（↑開示すべき利益相反がある場合のみ内容を記載）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</TotalTime>
  <Words>78</Words>
  <Application>Microsoft Office PowerPoint</Application>
  <PresentationFormat>ワイド画面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</vt:lpstr>
      <vt:lpstr>Arial</vt:lpstr>
      <vt:lpstr>游ゴシック Light</vt:lpstr>
      <vt:lpstr>Calibri</vt:lpstr>
      <vt:lpstr>ＭＳ Ｐゴシック</vt:lpstr>
      <vt:lpstr>HGPｺﾞｼｯｸM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zoy3</dc:creator>
  <cp:lastModifiedBy>higashigaki</cp:lastModifiedBy>
  <cp:revision>13</cp:revision>
  <dcterms:created xsi:type="dcterms:W3CDTF">2012-08-17T07:21:12Z</dcterms:created>
  <dcterms:modified xsi:type="dcterms:W3CDTF">2022-03-18T08:57:08Z</dcterms:modified>
</cp:coreProperties>
</file>