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E574475-294B-7C5A-1668-126AD78BC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8A379F3-18CB-E68E-BBC7-03C568FDC6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CBD7C46A-FB6B-48DF-BFDC-5A4EB768DC5B}" type="datetimeFigureOut">
              <a:rPr lang="ja-JP" altLang="en-US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F09EA19A-9865-E694-581C-2A29E9ACC7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3A11507-2EF5-8185-7ED8-8EDB95A86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09D1CB0-7350-A52D-B4F8-42C48C0B16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BE88616-9668-F32A-E665-AF11B8C134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7B0D972-E650-486E-BE78-D9FE5E95D6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A6D21151-9FE4-2DF1-70BF-7085ABD3E8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6D1240CE-BE26-B8A1-B73A-3AA09C6A9C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924276A5-B04B-036E-3AC2-D864E404BA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DF4F0A-8EE5-4906-AF13-2716A1ACDAA6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7A15532C-5569-89AA-92A4-49670EC12C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69D69E6C-0CB5-2790-40FA-2D6D0644EB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6BAFEED2-28F1-7456-5258-3627A85942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AF6E8F-7325-438F-AC1A-B6B8443BEFA1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D434AC-5546-48E5-8D6C-518134169E03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221B7-562A-4DA4-A45B-7B6EEB91126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991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3F11A2-2016-47B3-A3C6-AECF333487FA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BC9B2-3DCF-476F-9D84-E58DF5E77D2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734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54B0D-0FF3-4906-AED1-3B3CB7B0C285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BBC553-220D-4EB0-AD94-BF060C4D115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409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7F1A63-F852-40D5-AF78-19CF2575412B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05788-0EA9-451E-A1F7-F0178E8246E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966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DA4ED6-B47C-421B-BFD8-04F45A48C4A4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22834-C1DD-4F69-868F-AA09EF6392D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087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81756-0E3F-4063-B5B7-B350F9DF958D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41F1-471A-4184-996D-E21CB1E2C01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816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6A8A08-7107-4CCA-B20B-5121BD621748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97414-66DD-46F5-91AD-71E22B9CC0F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667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7D311E-7548-4692-8A90-F1C373DC4994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F08C8-8DB8-4E6E-AFE8-67E31161E36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437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FBE712-5D49-414D-BFDA-316547A7FDB7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55F08-E84B-4044-B763-57EA0F7B754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143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E0DDA-A54B-443B-A791-BB5FE120192C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13458-5AC5-47B6-97B9-BC2680FA35F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85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E6CED-0DF0-402D-8DB1-4D1300127457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1A22C-5C7F-4F56-9F5E-CB983A97B4B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744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BC9CE3-6E02-4CAA-A7D5-A23C1EFDE8B7}" type="datetimeFigureOut">
              <a:rPr lang="ja-JP" altLang="en-US" smtClean="0"/>
              <a:pPr>
                <a:defRPr/>
              </a:pPr>
              <a:t>2022/7/8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B172C8-7B96-4D8B-B840-F72A99A374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979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C8DFDC2-DC4F-E472-A868-A7419B1AB16C}"/>
              </a:ext>
            </a:extLst>
          </p:cNvPr>
          <p:cNvSpPr/>
          <p:nvPr/>
        </p:nvSpPr>
        <p:spPr>
          <a:xfrm>
            <a:off x="2063750" y="2689228"/>
            <a:ext cx="8135938" cy="3368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3B86EA59-2CAD-4618-80B7-7CCA73B0F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676504" y="155303"/>
            <a:ext cx="1041400" cy="393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6">
            <a:extLst>
              <a:ext uri="{FF2B5EF4-FFF2-40B4-BE49-F238E27FC236}">
                <a16:creationId xmlns:a16="http://schemas.microsoft.com/office/drawing/2014/main" id="{59B92929-C693-3AF8-8AFD-0882E6EDC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6520" y="188640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cs typeface="Arial" panose="020B0604020202020204" pitchFamily="34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endParaRPr lang="ja-JP" altLang="en-US" sz="20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077" name="正方形/長方形 1">
            <a:extLst>
              <a:ext uri="{FF2B5EF4-FFF2-40B4-BE49-F238E27FC236}">
                <a16:creationId xmlns:a16="http://schemas.microsoft.com/office/drawing/2014/main" id="{45F7B5B1-1D54-E824-7896-7B5CC38A5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1916113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0070C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所属・氏名</a:t>
            </a:r>
          </a:p>
        </p:txBody>
      </p:sp>
      <p:sp>
        <p:nvSpPr>
          <p:cNvPr id="3078" name="テキスト ボックス 10">
            <a:extLst>
              <a:ext uri="{FF2B5EF4-FFF2-40B4-BE49-F238E27FC236}">
                <a16:creationId xmlns:a16="http://schemas.microsoft.com/office/drawing/2014/main" id="{12992AF3-8E28-FE87-A2DD-66B87F50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800103"/>
            <a:ext cx="42275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500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利益相反 開示</a:t>
            </a:r>
          </a:p>
        </p:txBody>
      </p:sp>
      <p:sp>
        <p:nvSpPr>
          <p:cNvPr id="3079" name="テキスト ボックス 4">
            <a:extLst>
              <a:ext uri="{FF2B5EF4-FFF2-40B4-BE49-F238E27FC236}">
                <a16:creationId xmlns:a16="http://schemas.microsoft.com/office/drawing/2014/main" id="{43963BE8-6354-9B21-1FFF-B6CF70AE1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6" y="4019553"/>
            <a:ext cx="6194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演題発表に関連し、開示すべき利益相反関係にある</a:t>
            </a:r>
            <a:endParaRPr lang="en-US" altLang="ja-JP" sz="200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企業などはありません。</a:t>
            </a:r>
          </a:p>
        </p:txBody>
      </p:sp>
      <p:sp>
        <p:nvSpPr>
          <p:cNvPr id="3080" name="テキスト ボックス 1">
            <a:extLst>
              <a:ext uri="{FF2B5EF4-FFF2-40B4-BE49-F238E27FC236}">
                <a16:creationId xmlns:a16="http://schemas.microsoft.com/office/drawing/2014/main" id="{28AEA46A-B015-147A-2EDE-16AC73131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643096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/>
            <a:r>
              <a:rPr lang="zh-CN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</a:t>
            </a:r>
            <a:r>
              <a:rPr lang="en-US" altLang="zh-CN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45</a:t>
            </a:r>
            <a:r>
              <a:rPr lang="zh-CN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回日本顔面神経学会</a:t>
            </a:r>
            <a:endParaRPr lang="ja-JP" altLang="en-US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701139F-8162-1A8E-420A-CCB5D16FBB0C}"/>
              </a:ext>
            </a:extLst>
          </p:cNvPr>
          <p:cNvSpPr/>
          <p:nvPr/>
        </p:nvSpPr>
        <p:spPr>
          <a:xfrm>
            <a:off x="2063750" y="2689228"/>
            <a:ext cx="8135938" cy="3368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CC8CB95F-9970-D606-D78E-FACF9C200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676504" y="155303"/>
            <a:ext cx="1041400" cy="393700"/>
          </a:xfrm>
          <a:prstGeom prst="rect">
            <a:avLst/>
          </a:prstGeom>
          <a:noFill/>
          <a:ln>
            <a:noFill/>
          </a:ln>
        </p:spPr>
      </p:pic>
      <p:sp>
        <p:nvSpPr>
          <p:cNvPr id="5124" name="テキスト ボックス 6">
            <a:extLst>
              <a:ext uri="{FF2B5EF4-FFF2-40B4-BE49-F238E27FC236}">
                <a16:creationId xmlns:a16="http://schemas.microsoft.com/office/drawing/2014/main" id="{7607DA1D-D492-F329-4586-947E11287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6520" y="188640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cs typeface="Arial" panose="020B0604020202020204" pitchFamily="34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endParaRPr lang="ja-JP" altLang="en-US" sz="20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5" name="正方形/長方形 1">
            <a:extLst>
              <a:ext uri="{FF2B5EF4-FFF2-40B4-BE49-F238E27FC236}">
                <a16:creationId xmlns:a16="http://schemas.microsoft.com/office/drawing/2014/main" id="{37216079-ABC3-AC1C-9631-5F3076F9A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1916113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0070C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所属・氏名</a:t>
            </a:r>
          </a:p>
        </p:txBody>
      </p:sp>
      <p:sp>
        <p:nvSpPr>
          <p:cNvPr id="5126" name="テキスト ボックス 10">
            <a:extLst>
              <a:ext uri="{FF2B5EF4-FFF2-40B4-BE49-F238E27FC236}">
                <a16:creationId xmlns:a16="http://schemas.microsoft.com/office/drawing/2014/main" id="{99D6787B-A3E6-28B0-48E7-F58AB853E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800103"/>
            <a:ext cx="42275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5000" b="1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利益相反 開示</a:t>
            </a:r>
          </a:p>
        </p:txBody>
      </p:sp>
      <p:sp>
        <p:nvSpPr>
          <p:cNvPr id="5127" name="テキスト ボックス 4">
            <a:extLst>
              <a:ext uri="{FF2B5EF4-FFF2-40B4-BE49-F238E27FC236}">
                <a16:creationId xmlns:a16="http://schemas.microsoft.com/office/drawing/2014/main" id="{259C46D4-942B-AAF1-7DF1-45556D06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91" y="2944813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演題発表に関連し、開示すべき利益相反関係にある企業などとして</a:t>
            </a:r>
          </a:p>
        </p:txBody>
      </p:sp>
      <p:sp>
        <p:nvSpPr>
          <p:cNvPr id="5128" name="テキスト ボックス 1">
            <a:extLst>
              <a:ext uri="{FF2B5EF4-FFF2-40B4-BE49-F238E27FC236}">
                <a16:creationId xmlns:a16="http://schemas.microsoft.com/office/drawing/2014/main" id="{517C7B65-4EF6-48C6-699B-667F3774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643096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/>
            <a:r>
              <a:rPr lang="zh-CN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第</a:t>
            </a:r>
            <a:r>
              <a:rPr lang="en-US" altLang="zh-CN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45</a:t>
            </a:r>
            <a:r>
              <a:rPr lang="zh-CN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回日本顔面神経学会</a:t>
            </a:r>
            <a:endParaRPr lang="ja-JP" altLang="en-US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129" name="テキスト ボックス 2">
            <a:extLst>
              <a:ext uri="{FF2B5EF4-FFF2-40B4-BE49-F238E27FC236}">
                <a16:creationId xmlns:a16="http://schemas.microsoft.com/office/drawing/2014/main" id="{9F3EB60E-D726-07C1-8094-21E370BB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4941891"/>
            <a:ext cx="45735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accent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（↑開示すべき利益相反がある場合のみ内容を記載）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78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</vt:lpstr>
      <vt:lpstr>Arial</vt:lpstr>
      <vt:lpstr>游ゴシック Light</vt:lpstr>
      <vt:lpstr>Calibri</vt:lpstr>
      <vt:lpstr>ＭＳ Ｐゴシック</vt:lpstr>
      <vt:lpstr>BIZ UDP明朝 Medium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zoy3</dc:creator>
  <cp:lastModifiedBy>nagano</cp:lastModifiedBy>
  <cp:revision>11</cp:revision>
  <dcterms:created xsi:type="dcterms:W3CDTF">2012-08-17T07:21:12Z</dcterms:created>
  <dcterms:modified xsi:type="dcterms:W3CDTF">2022-07-08T06:07:34Z</dcterms:modified>
</cp:coreProperties>
</file>