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459072-A2C2-7950-4F0A-0FF2DE5F5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4E636A3-1036-E9E3-EFF0-0134ABB6E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24874E-560E-296E-C149-C9BB9FF57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462E-21FC-402C-BC7B-63013EE0AFBD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338992-581A-C071-2172-3A232CAC1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E7E105-D8B4-82BE-1F83-52698EA5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D2B6-7F14-476A-8DB5-F6D06F0F8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75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1FC660-BBFC-0779-5D20-7667C0ADC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B2A191-0D65-4AE7-9986-66F3290D5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26C2AB-5ECD-C606-C3B2-9D719C070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462E-21FC-402C-BC7B-63013EE0AFBD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DD85FA-7998-704E-0616-904BE71F1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499B2E-575A-F6B5-A835-A3D14B4D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D2B6-7F14-476A-8DB5-F6D06F0F8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4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0DC6EA5-9B09-052D-8CF6-97E9DCA0E7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DEA1BD3-9862-F96F-D8EB-F9C6125E7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B8F725-1B72-C19B-1947-E1E21FFBE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462E-21FC-402C-BC7B-63013EE0AFBD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FA0435-2F28-86E9-A536-63E9E2BB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BC3F08-9E8A-0E63-3D88-F8AA6203A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D2B6-7F14-476A-8DB5-F6D06F0F8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68BB6F-1CE4-7BD6-72DC-D6AE665BB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8F6E7E-8335-4B5C-212C-735BE8A34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6B4E56-D371-62F1-B8FF-CFBDF70F6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462E-21FC-402C-BC7B-63013EE0AFBD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48CCBD-BC48-3488-728B-203719851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76EEB6-CD86-D7EE-77DE-332177B87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D2B6-7F14-476A-8DB5-F6D06F0F8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95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19F029-10CD-9B67-84B9-C627E7733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83CAEE-AB35-F599-8B69-620392ABA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B59C5A-74A0-39F4-8659-5D7B11BEA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462E-21FC-402C-BC7B-63013EE0AFBD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CB4933-980B-548A-08DA-6CA2F56B3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6DB63E-F81F-CF0B-7492-B4871AC9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D2B6-7F14-476A-8DB5-F6D06F0F8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29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E1F17-9B16-34D5-CD85-7F473A942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ECCF28-2316-72B2-16DA-053CDB4AC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DA673C3-8841-C23B-5980-A183F0054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A77E26-F3AE-251F-B508-3F865A3FC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462E-21FC-402C-BC7B-63013EE0AFBD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7682D6-9C0E-DBA0-0DDA-87D741817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7C7019-D4DC-F16F-11D2-962125FB0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D2B6-7F14-476A-8DB5-F6D06F0F8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06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1C91E-3353-5763-485C-FE365BD09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E773AD-3585-566C-8949-4CC1C6979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AFD912-68D3-81BB-1DDD-8AECD84C7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F23CDA0-456C-38A5-9326-66ECCDCF1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4C36392-6EBB-94D0-28E0-4DFC045AC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5D6CF7-EFCC-4C8C-2EC2-738D593E6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462E-21FC-402C-BC7B-63013EE0AFBD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5807EE1-9935-F4A5-D764-3D51D9E46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2B29D11-E785-E299-B165-453ECADD1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D2B6-7F14-476A-8DB5-F6D06F0F8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14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E6F636-E2CF-61CF-66C7-7BB59DA5C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CBCAA4D-373E-0B63-E13C-F04A53890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462E-21FC-402C-BC7B-63013EE0AFBD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67D6A8B-634F-2B10-D525-A00E2935E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F4A82B-3656-5BE9-F461-816E8653B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D2B6-7F14-476A-8DB5-F6D06F0F8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18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60183E0-9371-99A4-CC59-1D0788CA3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462E-21FC-402C-BC7B-63013EE0AFBD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B8C6131-AF72-6648-11CF-AB4552FD8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B75CBD-5FFC-36A4-E372-C9C37EC9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D2B6-7F14-476A-8DB5-F6D06F0F8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56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E0FF72-EAB9-FDC1-60CB-C425F4311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21776C-7C67-CA94-B92E-7514FB739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8AED44E-06DD-5887-42B8-B0FE83F71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2E2D8D-8467-63EC-6821-8B08429E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462E-21FC-402C-BC7B-63013EE0AFBD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6F17FD-96BE-8C6B-2A09-A3D96DC38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ECAC60-5312-284C-8420-E51B2353D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D2B6-7F14-476A-8DB5-F6D06F0F8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19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44AA8C-7F73-0E4C-FF5E-824BA2D04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7E98AE-9B00-BE20-9DD9-83D976B73F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62443D2-C253-C3C6-9BAC-37E8FDBFF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CFC868-E131-026D-0BD2-FAC0348A5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462E-21FC-402C-BC7B-63013EE0AFBD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D588B2-3E57-F674-C5C9-1DA1A360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FAF802-C9D8-F858-895E-D756AF7D7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D2B6-7F14-476A-8DB5-F6D06F0F8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23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106402E-1A74-4B70-BE1C-97CA27D9F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6FE485-C079-151C-2451-85FFEC81D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80DEB3-F0CD-5AEA-5ECE-85A7948A16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0462E-21FC-402C-BC7B-63013EE0AFBD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BEB1AC-9A5E-8CC9-203D-E773497E05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224884-A8DE-062C-06BF-F28E98E63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7D2B6-7F14-476A-8DB5-F6D06F0F8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23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8C528E-C84E-4BA3-B59F-C3DB2C107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64734"/>
            <a:ext cx="12192000" cy="3338819"/>
          </a:xfrm>
        </p:spPr>
        <p:txBody>
          <a:bodyPr>
            <a:normAutofit fontScale="90000"/>
          </a:bodyPr>
          <a:lstStyle/>
          <a:p>
            <a:r>
              <a:rPr kumimoji="1" lang="en-US" altLang="ja-JP" sz="12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The 37</a:t>
            </a:r>
            <a:r>
              <a:rPr lang="en-US" altLang="ja-JP" sz="1200" baseline="300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th</a:t>
            </a:r>
            <a:r>
              <a:rPr kumimoji="1" lang="en-US" altLang="ja-JP" sz="12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 Annual Meeting of the Japanese Association for </a:t>
            </a:r>
            <a:r>
              <a:rPr kumimoji="1" lang="en-US" altLang="ja-JP" sz="1200" dirty="0" err="1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Linmb</a:t>
            </a:r>
            <a:r>
              <a:rPr kumimoji="1" lang="en-US" altLang="ja-JP" sz="12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 Reconstruction and External Fixation</a:t>
            </a:r>
            <a:br>
              <a:rPr kumimoji="1" lang="en-US" altLang="ja-JP" sz="12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</a:br>
            <a:r>
              <a:rPr kumimoji="1" lang="ja-JP" altLang="en-US" sz="36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第</a:t>
            </a:r>
            <a:r>
              <a:rPr kumimoji="1" lang="en-US" altLang="ja-JP" sz="36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37</a:t>
            </a:r>
            <a:r>
              <a:rPr kumimoji="1" lang="ja-JP" altLang="en-US" sz="36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回日本四肢再建・創外固定学会学術集会</a:t>
            </a:r>
            <a:br>
              <a:rPr kumimoji="1" lang="en-US" altLang="ja-JP" sz="36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</a:br>
            <a:br>
              <a:rPr kumimoji="1" lang="en-US" altLang="ja-JP" sz="36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</a:br>
            <a:br>
              <a:rPr kumimoji="1" lang="en-US" altLang="ja-JP" sz="36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</a:br>
            <a:r>
              <a:rPr kumimoji="1" lang="ja-JP" altLang="en-US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利益相反 開示</a:t>
            </a:r>
            <a:br>
              <a:rPr kumimoji="1" lang="en-US" altLang="ja-JP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</a:br>
            <a:br>
              <a:rPr kumimoji="1" lang="en-US" altLang="ja-JP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</a:br>
            <a:r>
              <a:rPr kumimoji="1" lang="ja-JP" altLang="en-US" sz="20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所属・氏名</a:t>
            </a:r>
            <a:endParaRPr kumimoji="1" lang="ja-JP" altLang="en-US" sz="3600" dirty="0">
              <a:latin typeface="A-OTF ゴシックMB101 Pro B" panose="020B0700000000000000" pitchFamily="34" charset="-128"/>
              <a:ea typeface="A-OTF ゴシックMB101 Pro B" panose="020B07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6672665-7132-4B74-EFD8-D0EE394970DF}"/>
              </a:ext>
            </a:extLst>
          </p:cNvPr>
          <p:cNvSpPr/>
          <p:nvPr/>
        </p:nvSpPr>
        <p:spPr>
          <a:xfrm>
            <a:off x="10142290" y="268448"/>
            <a:ext cx="1166070" cy="4446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様式１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7A02B5-1670-7548-E0F3-2A7CB834B0EA}"/>
              </a:ext>
            </a:extLst>
          </p:cNvPr>
          <p:cNvSpPr/>
          <p:nvPr/>
        </p:nvSpPr>
        <p:spPr>
          <a:xfrm>
            <a:off x="2013358" y="4976069"/>
            <a:ext cx="8221212" cy="11646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演題発表に関連し、開示すべき利益相反関係にある企業などはありません。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31264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0F3881A-5681-4ED9-06CB-FB5D907D39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DD4993-8F53-4D97-CD7C-8D8F00CDE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64734"/>
            <a:ext cx="12192000" cy="3338819"/>
          </a:xfrm>
        </p:spPr>
        <p:txBody>
          <a:bodyPr>
            <a:normAutofit fontScale="90000"/>
          </a:bodyPr>
          <a:lstStyle/>
          <a:p>
            <a:r>
              <a:rPr kumimoji="1" lang="en-US" altLang="ja-JP" sz="12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The 37</a:t>
            </a:r>
            <a:r>
              <a:rPr lang="en-US" altLang="ja-JP" sz="1200" baseline="300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th</a:t>
            </a:r>
            <a:r>
              <a:rPr kumimoji="1" lang="en-US" altLang="ja-JP" sz="12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 Annual Meeting of the Japanese Association for </a:t>
            </a:r>
            <a:r>
              <a:rPr kumimoji="1" lang="en-US" altLang="ja-JP" sz="1200" dirty="0" err="1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Linmb</a:t>
            </a:r>
            <a:r>
              <a:rPr kumimoji="1" lang="en-US" altLang="ja-JP" sz="12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 Reconstruction and External Fixation</a:t>
            </a:r>
            <a:br>
              <a:rPr kumimoji="1" lang="en-US" altLang="ja-JP" sz="12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</a:br>
            <a:r>
              <a:rPr kumimoji="1" lang="ja-JP" altLang="en-US" sz="36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第</a:t>
            </a:r>
            <a:r>
              <a:rPr kumimoji="1" lang="en-US" altLang="ja-JP" sz="36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37</a:t>
            </a:r>
            <a:r>
              <a:rPr kumimoji="1" lang="ja-JP" altLang="en-US" sz="36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回日本四肢再建・創外固定学会学術集会</a:t>
            </a:r>
            <a:br>
              <a:rPr kumimoji="1" lang="en-US" altLang="ja-JP" sz="36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</a:br>
            <a:br>
              <a:rPr kumimoji="1" lang="en-US" altLang="ja-JP" sz="36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</a:br>
            <a:br>
              <a:rPr kumimoji="1" lang="en-US" altLang="ja-JP" sz="36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</a:br>
            <a:r>
              <a:rPr kumimoji="1" lang="ja-JP" altLang="en-US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利益相反 開示</a:t>
            </a:r>
            <a:br>
              <a:rPr kumimoji="1" lang="en-US" altLang="ja-JP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</a:br>
            <a:br>
              <a:rPr kumimoji="1" lang="en-US" altLang="ja-JP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</a:br>
            <a:r>
              <a:rPr kumimoji="1" lang="ja-JP" altLang="en-US" sz="2000" dirty="0">
                <a:latin typeface="A-OTF ゴシックMB101 Pro B" panose="020B0700000000000000" pitchFamily="34" charset="-128"/>
                <a:ea typeface="A-OTF ゴシックMB101 Pro B" panose="020B0700000000000000" pitchFamily="34" charset="-128"/>
              </a:rPr>
              <a:t>所属・氏名</a:t>
            </a:r>
            <a:endParaRPr kumimoji="1" lang="ja-JP" altLang="en-US" sz="3600" dirty="0">
              <a:latin typeface="A-OTF ゴシックMB101 Pro B" panose="020B0700000000000000" pitchFamily="34" charset="-128"/>
              <a:ea typeface="A-OTF ゴシックMB101 Pro B" panose="020B07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67BB408-9B21-BE73-C285-7B9B039C162F}"/>
              </a:ext>
            </a:extLst>
          </p:cNvPr>
          <p:cNvSpPr/>
          <p:nvPr/>
        </p:nvSpPr>
        <p:spPr>
          <a:xfrm>
            <a:off x="10142290" y="268448"/>
            <a:ext cx="1166070" cy="4446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様式２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C0993D4-1575-687C-254A-3B510372DCA8}"/>
              </a:ext>
            </a:extLst>
          </p:cNvPr>
          <p:cNvSpPr/>
          <p:nvPr/>
        </p:nvSpPr>
        <p:spPr>
          <a:xfrm>
            <a:off x="2013358" y="4446165"/>
            <a:ext cx="8221212" cy="19881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演題発表に関連し、開示すべき利益相反関係にある企業などとして、</a:t>
            </a:r>
            <a:endParaRPr kumimoji="1" lang="en-US" altLang="ja-JP" sz="1600" dirty="0"/>
          </a:p>
          <a:p>
            <a:pPr algn="ctr"/>
            <a:endParaRPr lang="en-US" altLang="ja-JP" sz="1600" dirty="0"/>
          </a:p>
          <a:p>
            <a:pPr algn="ctr"/>
            <a:endParaRPr kumimoji="1" lang="en-US" altLang="ja-JP" sz="1600" dirty="0"/>
          </a:p>
          <a:p>
            <a:pPr algn="ctr"/>
            <a:r>
              <a:rPr lang="ja-JP" altLang="en-US" sz="1600" dirty="0"/>
              <a:t>（↑開示すべき内容がある項目のみ記載）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56175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126</Words>
  <Application>Microsoft Office PowerPoint</Application>
  <PresentationFormat>ワイド画面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A-OTF ゴシックMB101 Pro B</vt:lpstr>
      <vt:lpstr>游ゴシック</vt:lpstr>
      <vt:lpstr>游ゴシック Light</vt:lpstr>
      <vt:lpstr>Arial</vt:lpstr>
      <vt:lpstr>Office テーマ</vt:lpstr>
      <vt:lpstr>The 37th Annual Meeting of the Japanese Association for Linmb Reconstruction and External Fixation 第37回日本四肢再建・創外固定学会学術集会   利益相反 開示  所属・氏名</vt:lpstr>
      <vt:lpstr>The 37th Annual Meeting of the Japanese Association for Linmb Reconstruction and External Fixation 第37回日本四肢再建・創外固定学会学術集会   利益相反 開示  所属・氏名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37th Annual Meeting of the Japanese Association for Linmb Reconstruction and External Fixation 第37回日本四肢再建・創外固定学会学術集会   利益相反 開示  所属・氏名</dc:title>
  <dc:creator>山口 浩孝</dc:creator>
  <cp:lastModifiedBy>山口 浩孝</cp:lastModifiedBy>
  <cp:revision>2</cp:revision>
  <dcterms:created xsi:type="dcterms:W3CDTF">2024-02-29T04:51:24Z</dcterms:created>
  <dcterms:modified xsi:type="dcterms:W3CDTF">2024-03-05T05:33:53Z</dcterms:modified>
</cp:coreProperties>
</file>