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98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95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58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09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0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61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3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98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02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21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4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7AEC2-6466-4C18-9E18-A6B0B0CB64A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8C8F6-7200-402F-B493-B32BED4BD9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402662-372A-47B2-B137-CC396DB11571}"/>
              </a:ext>
            </a:extLst>
          </p:cNvPr>
          <p:cNvSpPr/>
          <p:nvPr/>
        </p:nvSpPr>
        <p:spPr>
          <a:xfrm>
            <a:off x="0" y="2027"/>
            <a:ext cx="12192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　　　　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8E4D11B-4349-4D15-B4FD-33DDF723DC7B}"/>
              </a:ext>
            </a:extLst>
          </p:cNvPr>
          <p:cNvSpPr/>
          <p:nvPr/>
        </p:nvSpPr>
        <p:spPr>
          <a:xfrm>
            <a:off x="290943" y="516616"/>
            <a:ext cx="11610109" cy="611278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F3684B-E0CA-4644-A1FC-FA00260E56E8}"/>
              </a:ext>
            </a:extLst>
          </p:cNvPr>
          <p:cNvSpPr/>
          <p:nvPr/>
        </p:nvSpPr>
        <p:spPr>
          <a:xfrm>
            <a:off x="535706" y="800600"/>
            <a:ext cx="11120582" cy="2965175"/>
          </a:xfrm>
          <a:prstGeom prst="rect">
            <a:avLst/>
          </a:prstGeom>
          <a:solidFill>
            <a:srgbClr val="0070C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zh-CN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回日本臨床毛髪学会学術集会</a:t>
            </a:r>
            <a:endParaRPr kumimoji="1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 開示</a:t>
            </a:r>
            <a:endParaRPr kumimoji="1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所属・氏名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A734F12-7EBA-4D78-8913-53E1535602EE}"/>
              </a:ext>
            </a:extLst>
          </p:cNvPr>
          <p:cNvSpPr/>
          <p:nvPr/>
        </p:nvSpPr>
        <p:spPr>
          <a:xfrm>
            <a:off x="9955490" y="90045"/>
            <a:ext cx="223651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600" b="1" dirty="0">
                <a:ln w="1016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【</a:t>
            </a:r>
            <a:r>
              <a:rPr lang="ja-JP" altLang="en-US" sz="1600" b="1" dirty="0">
                <a:ln w="1016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ＣＯＩが無い場合</a:t>
            </a:r>
            <a:r>
              <a:rPr lang="en-US" altLang="ja-JP" sz="1600" b="1" dirty="0">
                <a:ln w="1016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】</a:t>
            </a:r>
            <a:endParaRPr lang="ja-JP" altLang="en-US" sz="1600" b="1" dirty="0">
              <a:ln w="10160">
                <a:noFill/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A3616F-02EF-93E7-EF74-E46BE14FA608}"/>
              </a:ext>
            </a:extLst>
          </p:cNvPr>
          <p:cNvSpPr txBox="1"/>
          <p:nvPr/>
        </p:nvSpPr>
        <p:spPr>
          <a:xfrm>
            <a:off x="2460170" y="4574812"/>
            <a:ext cx="72716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今回の演題発表に関連し、</a:t>
            </a:r>
            <a:endParaRPr kumimoji="1"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開示すべき利益相反はありません。</a:t>
            </a:r>
            <a:endParaRPr lang="ja-JP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6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402662-372A-47B2-B137-CC396DB11571}"/>
              </a:ext>
            </a:extLst>
          </p:cNvPr>
          <p:cNvSpPr/>
          <p:nvPr/>
        </p:nvSpPr>
        <p:spPr>
          <a:xfrm>
            <a:off x="0" y="2027"/>
            <a:ext cx="12192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　　　　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A734F12-7EBA-4D78-8913-53E1535602EE}"/>
              </a:ext>
            </a:extLst>
          </p:cNvPr>
          <p:cNvSpPr/>
          <p:nvPr/>
        </p:nvSpPr>
        <p:spPr>
          <a:xfrm>
            <a:off x="9955490" y="90045"/>
            <a:ext cx="223651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600" b="1" dirty="0">
                <a:ln w="1016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【</a:t>
            </a:r>
            <a:r>
              <a:rPr lang="ja-JP" altLang="en-US" sz="1600" b="1" dirty="0">
                <a:ln w="1016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ＣＯＩがある場合</a:t>
            </a:r>
            <a:r>
              <a:rPr lang="en-US" altLang="ja-JP" sz="1600" b="1" dirty="0">
                <a:ln w="10160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】</a:t>
            </a:r>
            <a:endParaRPr lang="ja-JP" altLang="en-US" sz="1600" b="1" dirty="0">
              <a:ln w="10160">
                <a:noFill/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A3616F-02EF-93E7-EF74-E46BE14FA608}"/>
              </a:ext>
            </a:extLst>
          </p:cNvPr>
          <p:cNvSpPr txBox="1"/>
          <p:nvPr/>
        </p:nvSpPr>
        <p:spPr>
          <a:xfrm>
            <a:off x="1023934" y="3252157"/>
            <a:ext cx="1014412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今回の演題発表に関連し、開示すべき利益相反関係にある企業などとして、</a:t>
            </a:r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④講演料：〇〇〇社</a:t>
            </a:r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⑥受託研究・共同研究費：〇〇〇製薬</a:t>
            </a:r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⑧寄付講座所属：あり（〇〇〇社）</a:t>
            </a:r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12B745-55D5-E55F-E2CE-3CD14A354B51}"/>
              </a:ext>
            </a:extLst>
          </p:cNvPr>
          <p:cNvSpPr txBox="1"/>
          <p:nvPr/>
        </p:nvSpPr>
        <p:spPr>
          <a:xfrm>
            <a:off x="2942378" y="6111712"/>
            <a:ext cx="63072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 ↑ 開示すべき内容がある項目のみ記載してください）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76F41BF-92FC-E3CE-1042-E7F4F7B68009}"/>
              </a:ext>
            </a:extLst>
          </p:cNvPr>
          <p:cNvSpPr/>
          <p:nvPr/>
        </p:nvSpPr>
        <p:spPr>
          <a:xfrm>
            <a:off x="290943" y="516616"/>
            <a:ext cx="11610109" cy="611278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6BB3222-E124-18C1-95B3-8EBB663DE7FF}"/>
              </a:ext>
            </a:extLst>
          </p:cNvPr>
          <p:cNvSpPr/>
          <p:nvPr/>
        </p:nvSpPr>
        <p:spPr>
          <a:xfrm>
            <a:off x="535706" y="724400"/>
            <a:ext cx="11120582" cy="2319973"/>
          </a:xfrm>
          <a:prstGeom prst="rect">
            <a:avLst/>
          </a:prstGeom>
          <a:solidFill>
            <a:srgbClr val="0070C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zh-CN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日本臨床毛髪学会学術集会</a:t>
            </a:r>
            <a:endParaRPr kumimoji="1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 開示</a:t>
            </a:r>
            <a:endParaRPr kumimoji="1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en-US" altLang="ja-JP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所属・氏名</a:t>
            </a:r>
          </a:p>
        </p:txBody>
      </p:sp>
    </p:spTree>
    <p:extLst>
      <p:ext uri="{BB962C8B-B14F-4D97-AF65-F5344CB8AC3E}">
        <p14:creationId xmlns:p14="http://schemas.microsoft.com/office/powerpoint/2010/main" val="498684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115</Words>
  <Application>Microsoft Office PowerPoint</Application>
  <PresentationFormat>ワイド画面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tomoda</dc:creator>
  <cp:lastModifiedBy>稲田 至朗</cp:lastModifiedBy>
  <cp:revision>14</cp:revision>
  <dcterms:created xsi:type="dcterms:W3CDTF">2020-06-24T01:06:54Z</dcterms:created>
  <dcterms:modified xsi:type="dcterms:W3CDTF">2025-05-13T01:59:23Z</dcterms:modified>
</cp:coreProperties>
</file>