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99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13" d="100"/>
          <a:sy n="113" d="100"/>
        </p:scale>
        <p:origin x="126" y="102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2023/6/12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2023/6/12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824483"/>
          </a:xfrm>
          <a:prstGeom prst="rect">
            <a:avLst/>
          </a:prstGeom>
          <a:solidFill>
            <a:srgbClr val="0066FF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zh-CN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25</a:t>
            </a:r>
            <a:r>
              <a:rPr lang="zh-CN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回日本褥瘡学会学術集会</a:t>
            </a:r>
            <a:endParaRPr lang="en-US" altLang="zh-CN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　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127736"/>
              </p:ext>
            </p:extLst>
          </p:nvPr>
        </p:nvGraphicFramePr>
        <p:xfrm>
          <a:off x="108743" y="960239"/>
          <a:ext cx="6946902" cy="4059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送付先</a:t>
                      </a:r>
                      <a:endParaRPr kumimoji="1" lang="en-US" altLang="ja-JP" sz="13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〒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650-0046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神戸市中央区港島中町６－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－１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神戸国際展示場　２号館１階　主催者事務局　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102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第２５回日本褥瘡学会学術集会　運営本部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TEL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TW" sz="1200" b="1" i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078-302-1020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31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日（木）午前　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必要事項を全てご記入の上、必ず荷物側面の見えやすい場所に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全ての荷物に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貼付してください。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本送付状は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カラーで印刷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をお願いします。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112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尾崎 亮介</cp:lastModifiedBy>
  <cp:revision>111</cp:revision>
  <cp:lastPrinted>2022-10-18T06:44:05Z</cp:lastPrinted>
  <dcterms:created xsi:type="dcterms:W3CDTF">2011-01-14T11:42:04Z</dcterms:created>
  <dcterms:modified xsi:type="dcterms:W3CDTF">2023-06-12T01:00:28Z</dcterms:modified>
</cp:coreProperties>
</file>