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222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7" autoAdjust="0"/>
  </p:normalViewPr>
  <p:slideViewPr>
    <p:cSldViewPr snapToGrid="0">
      <p:cViewPr>
        <p:scale>
          <a:sx n="66" d="100"/>
          <a:sy n="66" d="100"/>
        </p:scale>
        <p:origin x="2310" y="9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AC7C72-1BD6-F46E-8519-D1509CBA3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1AE1972-06AE-EBD1-5B85-05BD2E66D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8FD57A-0D07-3729-5037-FD5CAF50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13FDC-4E3B-A0D4-085D-8EFDF2E6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AE9ACA-4E3A-AED8-852B-AB87EE10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925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15B109-DC79-3187-FA4E-F2886C07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45C20C-101E-FC9F-1FA4-2A1EB932A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F1CBE6-F75C-8F90-A462-4F819F9B9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1986BD-411E-801A-BA2B-4DA5D2E6C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54E343-5446-5A6E-89CD-BAAC2CE2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37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415021-C89A-0303-E45C-A03236207C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E326DD-9382-9A19-144F-9B6B6CCC1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5E0CAC-49BF-7C8E-0A61-C287C2AE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BB33DA-DDC1-6DBF-7E7F-DB6409232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A16BC-9A1D-ED14-0B50-694B2BB00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92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F1E7A0-CD3F-E300-F666-A5084A6E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D147D8-2F0D-E952-C59E-884A1C837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9DA0D1-E147-DC6A-9651-4DA9D0070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EEA171-9611-B6C6-A75C-43A911966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F015C9-7365-5A9B-1116-5F323FB00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65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158939-2692-74C0-9C66-0A9F3277B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E1BC4F-DBF5-B794-5574-3AFB2A821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B503AC-8A78-6E9B-80DE-4C15EC76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FAAE71-A33D-8985-FBBC-87A1F8CC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DE7814-724C-89A7-4C27-BFEAEE86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8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46EB5-3A7D-18FC-0745-A62803AB2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481C62-0B9F-E6B7-EA1D-9F806704E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066AA6-33DE-0486-5E02-45E5FE943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22D690-4656-2809-FFAC-C4CACE97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D7F2ED-1245-3FA7-856C-FC8B32EB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2A2344-8C79-9807-837F-171C8860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3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602701-595E-A864-9170-77B3BA533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489C4C-C143-41E0-BC89-6D24652FE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3E59CA-4BEC-E1B5-2277-3DBEDBCD1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E5ADFF-8957-5152-7567-8A80F5CF0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65A0F4F-9A33-3774-20EC-D44FE3F53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E2BC63-D4B7-E8C9-0653-3E04F552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4FB100-9498-8A2B-7B6C-7CAAD2CC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9E0423-1AC1-9347-1736-CEAF67D31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79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1BB2BA-D192-7475-2E41-016BB666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E2020E-440B-20D6-2EBF-62437BEB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7F04A1A-B0E2-D868-FB70-C5394F07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07325D-6BC2-5B34-9624-602BDB58D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C26B3B8-6B3B-7339-370A-0BD3A40A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33EAB95-617E-E533-52F6-C37E06331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369E22-F6C9-682D-5E08-86CAD9A3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242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BFF192-617F-5C85-14CC-00349A4F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A20A1D-91CF-1E81-90EB-A6F58247F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7D450C6-0D55-363F-548A-6A60B8FF3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DB5ABED-996E-81EC-4B71-FE6FF745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5505EC-B5B7-B210-B58A-8BA9DBCA6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2687FE-2873-4ED6-423B-0ED358FC0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59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8E87C-3566-ABF7-FC39-F5A655410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6BFEBB1-68D8-A6D4-1309-9BEC3F4C2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15BE5D0-CE22-81C8-38C7-1C7125BE6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B8CC29-AD6C-F2A7-BA6C-0180B1EAE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A3B871-AD99-6842-A860-65B0EBC0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1C240C-B62B-E578-3861-3BACC5C1E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86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2EB440B-7C66-DE0A-417F-6A58A690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A3319C-038C-61A2-33AA-8D4CCE5BE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7A2944-5275-DC00-03F5-18ACF302B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E53E8-509A-4620-B0FE-1EF5A77BA2DF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C27D3C-1A5A-8310-831B-3B543CFE7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EC8769-3BFA-00A2-7D8E-39A5B935C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25B38B-F7F7-4703-AA91-4C976B51F7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34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8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DB233D0-4748-6F08-5A87-1CDA6EA94326}"/>
              </a:ext>
            </a:extLst>
          </p:cNvPr>
          <p:cNvSpPr/>
          <p:nvPr/>
        </p:nvSpPr>
        <p:spPr>
          <a:xfrm>
            <a:off x="350981" y="415636"/>
            <a:ext cx="11517745" cy="6040582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777B93-02A9-68E6-0D45-E930B0FFA7D5}"/>
              </a:ext>
            </a:extLst>
          </p:cNvPr>
          <p:cNvSpPr/>
          <p:nvPr/>
        </p:nvSpPr>
        <p:spPr>
          <a:xfrm>
            <a:off x="674250" y="734291"/>
            <a:ext cx="10778841" cy="2886364"/>
          </a:xfrm>
          <a:prstGeom prst="rect">
            <a:avLst/>
          </a:prstGeom>
          <a:solidFill>
            <a:srgbClr val="222222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83D320-C85C-60E2-71D5-5AFAA1B1758D}"/>
              </a:ext>
            </a:extLst>
          </p:cNvPr>
          <p:cNvSpPr txBox="1"/>
          <p:nvPr/>
        </p:nvSpPr>
        <p:spPr>
          <a:xfrm>
            <a:off x="646544" y="1133980"/>
            <a:ext cx="1089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</a:t>
            </a:r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回日本マイクロサージャリー学会学術集会</a:t>
            </a:r>
            <a:endParaRPr kumimoji="1" lang="en-US" altLang="ja-JP" sz="4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　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0F6077-915B-C844-9E90-B7121517B1ED}"/>
              </a:ext>
            </a:extLst>
          </p:cNvPr>
          <p:cNvSpPr txBox="1"/>
          <p:nvPr/>
        </p:nvSpPr>
        <p:spPr>
          <a:xfrm>
            <a:off x="655782" y="2847021"/>
            <a:ext cx="1089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  <a:endParaRPr lang="en-US" altLang="ja-JP" sz="4400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6DB9BEB-14DD-EB99-76E4-BEF98D818FFC}"/>
              </a:ext>
            </a:extLst>
          </p:cNvPr>
          <p:cNvSpPr txBox="1"/>
          <p:nvPr/>
        </p:nvSpPr>
        <p:spPr>
          <a:xfrm>
            <a:off x="1450107" y="4499827"/>
            <a:ext cx="93102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演題発表に関連し、開示すべき利益相反関係にある企業などはありません。</a:t>
            </a:r>
            <a:endParaRPr lang="en-US" altLang="ja-JP" sz="32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692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83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942AA-4B78-35E4-8334-A59408B49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132E9F5-809F-E1EB-CB0C-7928C76BDF69}"/>
              </a:ext>
            </a:extLst>
          </p:cNvPr>
          <p:cNvSpPr/>
          <p:nvPr/>
        </p:nvSpPr>
        <p:spPr>
          <a:xfrm>
            <a:off x="350981" y="415636"/>
            <a:ext cx="11517745" cy="6040582"/>
          </a:xfrm>
          <a:prstGeom prst="rect">
            <a:avLst/>
          </a:pr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B74EB59-FED1-6128-138E-867D964B5F27}"/>
              </a:ext>
            </a:extLst>
          </p:cNvPr>
          <p:cNvSpPr/>
          <p:nvPr/>
        </p:nvSpPr>
        <p:spPr>
          <a:xfrm>
            <a:off x="674250" y="734291"/>
            <a:ext cx="10778841" cy="2332182"/>
          </a:xfrm>
          <a:prstGeom prst="rect">
            <a:avLst/>
          </a:prstGeom>
          <a:solidFill>
            <a:srgbClr val="222222"/>
          </a:solidFill>
          <a:ln w="3492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4BBEF82-B484-BF94-E35E-9D2B514CD841}"/>
              </a:ext>
            </a:extLst>
          </p:cNvPr>
          <p:cNvSpPr txBox="1"/>
          <p:nvPr/>
        </p:nvSpPr>
        <p:spPr>
          <a:xfrm>
            <a:off x="646544" y="949260"/>
            <a:ext cx="108989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1"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</a:t>
            </a:r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回日本マイクロサージャリー学会学術集会</a:t>
            </a:r>
            <a:endParaRPr kumimoji="1" lang="en-US" altLang="ja-JP" sz="4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　開示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6C8925-BDE2-D4FF-7411-43A651C31622}"/>
              </a:ext>
            </a:extLst>
          </p:cNvPr>
          <p:cNvSpPr txBox="1"/>
          <p:nvPr/>
        </p:nvSpPr>
        <p:spPr>
          <a:xfrm>
            <a:off x="655782" y="2468339"/>
            <a:ext cx="1089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i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所属・氏名</a:t>
            </a:r>
            <a:endParaRPr lang="en-US" altLang="ja-JP" sz="4000" i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63D4ED4-1676-DDA2-72B0-E34DD0507FD8}"/>
              </a:ext>
            </a:extLst>
          </p:cNvPr>
          <p:cNvSpPr txBox="1"/>
          <p:nvPr/>
        </p:nvSpPr>
        <p:spPr>
          <a:xfrm>
            <a:off x="701964" y="3153604"/>
            <a:ext cx="10806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演題発表に関連し、開示すべき利益相反関係にある企業などとして、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67ED9A-2396-E7BF-0F5A-EC409FF1DC45}"/>
              </a:ext>
            </a:extLst>
          </p:cNvPr>
          <p:cNvSpPr txBox="1"/>
          <p:nvPr/>
        </p:nvSpPr>
        <p:spPr>
          <a:xfrm>
            <a:off x="2253669" y="3899105"/>
            <a:ext cx="7620001" cy="1667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講演料：　　　　　　　　　　　　　　　　　○○○社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受託研究・共同研究費　　　　　　　　○○製薬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8.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寄付講座所属：　                         あり（○○社） 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F891172-8354-5DA6-861C-C4289586B0EF}"/>
              </a:ext>
            </a:extLst>
          </p:cNvPr>
          <p:cNvSpPr txBox="1"/>
          <p:nvPr/>
        </p:nvSpPr>
        <p:spPr>
          <a:xfrm>
            <a:off x="701962" y="5891439"/>
            <a:ext cx="10806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（↑開示すべき内容がある項目のみ記載）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099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3A5978FED73A04E8397E02850E0A3DA" ma:contentTypeVersion="10" ma:contentTypeDescription="新しいドキュメントを作成します。" ma:contentTypeScope="" ma:versionID="c82d1c8b78a7ad9d2800ae1af7ccecdf">
  <xsd:schema xmlns:xsd="http://www.w3.org/2001/XMLSchema" xmlns:xs="http://www.w3.org/2001/XMLSchema" xmlns:p="http://schemas.microsoft.com/office/2006/metadata/properties" xmlns:ns2="773e4d48-74a6-405c-8347-35f5545c39bb" xmlns:ns3="e0912376-b632-446a-b7f3-1736dd633571" targetNamespace="http://schemas.microsoft.com/office/2006/metadata/properties" ma:root="true" ma:fieldsID="83292f54d6e52138e24d671638b68153" ns2:_="" ns3:_="">
    <xsd:import namespace="773e4d48-74a6-405c-8347-35f5545c39bb"/>
    <xsd:import namespace="e0912376-b632-446a-b7f3-1736dd6335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e4d48-74a6-405c-8347-35f5545c39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0cbd4c2f-30c0-4001-8f49-8f2b2d178c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912376-b632-446a-b7f3-1736dd63357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7db8e16-278e-4ad4-b502-a7bca80d08f6}" ma:internalName="TaxCatchAll" ma:showField="CatchAllData" ma:web="e0912376-b632-446a-b7f3-1736dd6335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3e4d48-74a6-405c-8347-35f5545c39bb">
      <Terms xmlns="http://schemas.microsoft.com/office/infopath/2007/PartnerControls"/>
    </lcf76f155ced4ddcb4097134ff3c332f>
    <TaxCatchAll xmlns="e0912376-b632-446a-b7f3-1736dd633571" xsi:nil="true"/>
  </documentManagement>
</p:properties>
</file>

<file path=customXml/itemProps1.xml><?xml version="1.0" encoding="utf-8"?>
<ds:datastoreItem xmlns:ds="http://schemas.openxmlformats.org/officeDocument/2006/customXml" ds:itemID="{6140C4B6-0E3C-4C3F-94E3-4AFE54BC42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323DE8-DA50-42FB-8714-58275D3FF907}"/>
</file>

<file path=customXml/itemProps3.xml><?xml version="1.0" encoding="utf-8"?>
<ds:datastoreItem xmlns:ds="http://schemas.openxmlformats.org/officeDocument/2006/customXml" ds:itemID="{82DA3D34-1C3D-43FB-B158-9C91C217A41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99</Words>
  <Application>Microsoft Office PowerPoint</Application>
  <PresentationFormat>ワイド画面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矢嶋 夏実</dc:creator>
  <cp:lastModifiedBy>鈴木 麻矢</cp:lastModifiedBy>
  <cp:revision>24</cp:revision>
  <dcterms:created xsi:type="dcterms:W3CDTF">2025-02-03T05:35:00Z</dcterms:created>
  <dcterms:modified xsi:type="dcterms:W3CDTF">2025-10-09T05:44:29Z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0x01010003A5978FED73A04E8397E02850E0A3DA</vt:lpwstr>
  </property>
</Properties>
</file>