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8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4902-2E0F-4AFA-A275-41AF2954989B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FF32D-B5B4-40F5-B4DF-A591F4067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067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4902-2E0F-4AFA-A275-41AF2954989B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FF32D-B5B4-40F5-B4DF-A591F4067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710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4902-2E0F-4AFA-A275-41AF2954989B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FF32D-B5B4-40F5-B4DF-A591F4067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904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4902-2E0F-4AFA-A275-41AF2954989B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FF32D-B5B4-40F5-B4DF-A591F4067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728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4902-2E0F-4AFA-A275-41AF2954989B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FF32D-B5B4-40F5-B4DF-A591F4067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14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4902-2E0F-4AFA-A275-41AF2954989B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FF32D-B5B4-40F5-B4DF-A591F4067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0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4902-2E0F-4AFA-A275-41AF2954989B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FF32D-B5B4-40F5-B4DF-A591F4067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238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4902-2E0F-4AFA-A275-41AF2954989B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FF32D-B5B4-40F5-B4DF-A591F4067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8995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4902-2E0F-4AFA-A275-41AF2954989B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FF32D-B5B4-40F5-B4DF-A591F4067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234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4902-2E0F-4AFA-A275-41AF2954989B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FF32D-B5B4-40F5-B4DF-A591F4067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35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4902-2E0F-4AFA-A275-41AF2954989B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FF32D-B5B4-40F5-B4DF-A591F4067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468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624902-2E0F-4AFA-A275-41AF2954989B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4FF32D-B5B4-40F5-B4DF-A591F4067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842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273988F-EB69-29B9-D070-45A5E10060AE}"/>
              </a:ext>
            </a:extLst>
          </p:cNvPr>
          <p:cNvSpPr txBox="1"/>
          <p:nvPr/>
        </p:nvSpPr>
        <p:spPr>
          <a:xfrm>
            <a:off x="314036" y="951345"/>
            <a:ext cx="8562109" cy="255454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第</a:t>
            </a:r>
            <a:r>
              <a:rPr kumimoji="1" lang="en-US" altLang="ja-JP" sz="4000" dirty="0"/>
              <a:t>45</a:t>
            </a:r>
            <a:r>
              <a:rPr kumimoji="1" lang="ja-JP" altLang="en-US" sz="4000" dirty="0"/>
              <a:t>回⽇本サルコイドーシス／</a:t>
            </a:r>
            <a:endParaRPr kumimoji="1" lang="en-US" altLang="ja-JP" sz="4000" dirty="0"/>
          </a:p>
          <a:p>
            <a:pPr algn="ctr"/>
            <a:r>
              <a:rPr kumimoji="1" lang="ja-JP" altLang="en-US" sz="4000" dirty="0"/>
              <a:t>⾁芽腫性疾患学会総会</a:t>
            </a:r>
            <a:endParaRPr kumimoji="1" lang="en-US" altLang="ja-JP" sz="4000" dirty="0"/>
          </a:p>
          <a:p>
            <a:pPr algn="ctr"/>
            <a:r>
              <a:rPr kumimoji="1" lang="en-US" altLang="ja-JP" sz="4000" dirty="0"/>
              <a:t>COI</a:t>
            </a:r>
            <a:r>
              <a:rPr kumimoji="1" lang="ja-JP" altLang="en-US" sz="4000" dirty="0"/>
              <a:t>開示</a:t>
            </a:r>
            <a:endParaRPr kumimoji="1" lang="en-US" altLang="ja-JP" sz="4000" dirty="0"/>
          </a:p>
          <a:p>
            <a:pPr algn="ctr"/>
            <a:r>
              <a:rPr kumimoji="1" lang="ja-JP" altLang="en-US" sz="4000" dirty="0"/>
              <a:t>筆頭発表者名　〇〇　〇〇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FD10EA3-C390-EDA6-9AFE-699DB3BCEDFC}"/>
              </a:ext>
            </a:extLst>
          </p:cNvPr>
          <p:cNvSpPr txBox="1"/>
          <p:nvPr/>
        </p:nvSpPr>
        <p:spPr>
          <a:xfrm>
            <a:off x="0" y="4524881"/>
            <a:ext cx="9144000" cy="95410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演題発表に関し、開示すべき</a:t>
            </a:r>
            <a:r>
              <a:rPr kumimoji="1" lang="en-US" altLang="ja-JP" sz="2800" dirty="0"/>
              <a:t>COI</a:t>
            </a:r>
            <a:r>
              <a:rPr kumimoji="1" lang="ja-JP" altLang="en-US" sz="2800" dirty="0"/>
              <a:t>関係にある</a:t>
            </a:r>
            <a:endParaRPr kumimoji="1" lang="en-US" altLang="ja-JP" sz="2800" dirty="0"/>
          </a:p>
          <a:p>
            <a:pPr algn="ctr"/>
            <a:r>
              <a:rPr kumimoji="1" lang="ja-JP" altLang="en-US" sz="2800" dirty="0"/>
              <a:t>企業などはありません。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E51A9B3-5D0A-0290-BE22-46B8CF8BA624}"/>
              </a:ext>
            </a:extLst>
          </p:cNvPr>
          <p:cNvSpPr txBox="1"/>
          <p:nvPr/>
        </p:nvSpPr>
        <p:spPr>
          <a:xfrm>
            <a:off x="0" y="0"/>
            <a:ext cx="9143999" cy="685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1572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FE114C-648E-DA5F-6D7C-8B8D6FE6F7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E17C318-7799-A4C7-222E-5E3687AECE4A}"/>
              </a:ext>
            </a:extLst>
          </p:cNvPr>
          <p:cNvSpPr txBox="1"/>
          <p:nvPr/>
        </p:nvSpPr>
        <p:spPr>
          <a:xfrm>
            <a:off x="0" y="0"/>
            <a:ext cx="9143999" cy="685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5EC636-71F7-24D4-F25A-87C9BD820479}"/>
              </a:ext>
            </a:extLst>
          </p:cNvPr>
          <p:cNvSpPr txBox="1"/>
          <p:nvPr/>
        </p:nvSpPr>
        <p:spPr>
          <a:xfrm>
            <a:off x="314036" y="258621"/>
            <a:ext cx="8562109" cy="255454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第</a:t>
            </a:r>
            <a:r>
              <a:rPr kumimoji="1" lang="en-US" altLang="ja-JP" sz="4000" dirty="0"/>
              <a:t>45</a:t>
            </a:r>
            <a:r>
              <a:rPr kumimoji="1" lang="ja-JP" altLang="en-US" sz="4000" dirty="0"/>
              <a:t>回⽇本サルコイドーシス／</a:t>
            </a:r>
            <a:endParaRPr kumimoji="1" lang="en-US" altLang="ja-JP" sz="4000" dirty="0"/>
          </a:p>
          <a:p>
            <a:pPr algn="ctr"/>
            <a:r>
              <a:rPr kumimoji="1" lang="ja-JP" altLang="en-US" sz="4000" dirty="0"/>
              <a:t>⾁芽腫性疾患学会総会</a:t>
            </a:r>
            <a:endParaRPr kumimoji="1" lang="en-US" altLang="ja-JP" sz="4000" dirty="0"/>
          </a:p>
          <a:p>
            <a:pPr algn="ctr"/>
            <a:r>
              <a:rPr kumimoji="1" lang="en-US" altLang="ja-JP" sz="4000" dirty="0"/>
              <a:t>COI</a:t>
            </a:r>
            <a:r>
              <a:rPr kumimoji="1" lang="ja-JP" altLang="en-US" sz="4000" dirty="0"/>
              <a:t>開示</a:t>
            </a:r>
            <a:endParaRPr kumimoji="1" lang="en-US" altLang="ja-JP" sz="4000" dirty="0"/>
          </a:p>
          <a:p>
            <a:pPr algn="ctr"/>
            <a:r>
              <a:rPr kumimoji="1" lang="ja-JP" altLang="en-US" sz="4000" dirty="0"/>
              <a:t>筆頭発表者名　〇〇　〇〇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2A84AF-9107-0BD7-CCFB-3B8A23C74C94}"/>
              </a:ext>
            </a:extLst>
          </p:cNvPr>
          <p:cNvSpPr txBox="1"/>
          <p:nvPr/>
        </p:nvSpPr>
        <p:spPr>
          <a:xfrm>
            <a:off x="0" y="3065540"/>
            <a:ext cx="9144000" cy="40011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/>
              <a:t>演題発表に関し、開示すべき</a:t>
            </a:r>
            <a:r>
              <a:rPr kumimoji="1" lang="en-US" altLang="ja-JP" sz="2000" dirty="0"/>
              <a:t>COI</a:t>
            </a:r>
            <a:r>
              <a:rPr kumimoji="1" lang="ja-JP" altLang="en-US" sz="2000" dirty="0"/>
              <a:t>関係にある企業などは以下の通りです。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FCEA555-8ACD-11C4-8D4A-9A50362CB0B0}"/>
              </a:ext>
            </a:extLst>
          </p:cNvPr>
          <p:cNvSpPr txBox="1"/>
          <p:nvPr/>
        </p:nvSpPr>
        <p:spPr>
          <a:xfrm>
            <a:off x="314036" y="3642811"/>
            <a:ext cx="4257964" cy="295465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600" dirty="0"/>
              <a:t>①顧問</a:t>
            </a:r>
            <a:endParaRPr kumimoji="1" lang="en-US" altLang="ja-JP" sz="1600" dirty="0"/>
          </a:p>
          <a:p>
            <a:pPr>
              <a:spcBef>
                <a:spcPts val="600"/>
              </a:spcBef>
            </a:pPr>
            <a:r>
              <a:rPr kumimoji="1" lang="ja-JP" altLang="en-US" sz="1600" dirty="0"/>
              <a:t>②株保有・利益</a:t>
            </a:r>
            <a:endParaRPr kumimoji="1" lang="en-US" altLang="ja-JP" sz="1600" dirty="0"/>
          </a:p>
          <a:p>
            <a:pPr>
              <a:spcBef>
                <a:spcPts val="600"/>
              </a:spcBef>
            </a:pPr>
            <a:r>
              <a:rPr kumimoji="1" lang="ja-JP" altLang="en-US" sz="1600" dirty="0"/>
              <a:t>③特許使用料</a:t>
            </a:r>
            <a:endParaRPr kumimoji="1" lang="en-US" altLang="ja-JP" sz="1600" dirty="0"/>
          </a:p>
          <a:p>
            <a:pPr>
              <a:spcBef>
                <a:spcPts val="600"/>
              </a:spcBef>
            </a:pPr>
            <a:r>
              <a:rPr kumimoji="1" lang="ja-JP" altLang="en-US" sz="1600" dirty="0"/>
              <a:t>④講演料</a:t>
            </a:r>
            <a:endParaRPr kumimoji="1" lang="en-US" altLang="ja-JP" sz="1600" dirty="0"/>
          </a:p>
          <a:p>
            <a:pPr>
              <a:spcBef>
                <a:spcPts val="600"/>
              </a:spcBef>
            </a:pPr>
            <a:r>
              <a:rPr kumimoji="1" lang="ja-JP" altLang="en-US" sz="1600" dirty="0"/>
              <a:t>⑤原稿料</a:t>
            </a:r>
            <a:endParaRPr kumimoji="1" lang="en-US" altLang="ja-JP" sz="1600" dirty="0"/>
          </a:p>
          <a:p>
            <a:pPr>
              <a:spcBef>
                <a:spcPts val="600"/>
              </a:spcBef>
            </a:pPr>
            <a:r>
              <a:rPr kumimoji="1" lang="ja-JP" altLang="en-US" sz="1600" dirty="0"/>
              <a:t>⑥受託研究・共同研究費</a:t>
            </a:r>
            <a:endParaRPr kumimoji="1" lang="en-US" altLang="ja-JP" sz="1600" dirty="0"/>
          </a:p>
          <a:p>
            <a:pPr>
              <a:spcBef>
                <a:spcPts val="600"/>
              </a:spcBef>
            </a:pPr>
            <a:r>
              <a:rPr kumimoji="1" lang="ja-JP" altLang="en-US" sz="1600" dirty="0"/>
              <a:t>⑦奨学寄附金</a:t>
            </a:r>
            <a:endParaRPr kumimoji="1" lang="en-US" altLang="ja-JP" sz="1600" dirty="0"/>
          </a:p>
          <a:p>
            <a:pPr>
              <a:spcBef>
                <a:spcPts val="600"/>
              </a:spcBef>
            </a:pPr>
            <a:r>
              <a:rPr kumimoji="1" lang="ja-JP" altLang="en-US" sz="1600" dirty="0"/>
              <a:t>⑧寄付講座所属</a:t>
            </a:r>
            <a:endParaRPr kumimoji="1" lang="en-US" altLang="ja-JP" sz="1600" dirty="0"/>
          </a:p>
          <a:p>
            <a:pPr>
              <a:spcBef>
                <a:spcPts val="600"/>
              </a:spcBef>
            </a:pPr>
            <a:r>
              <a:rPr kumimoji="1" lang="ja-JP" altLang="en-US" sz="1600" dirty="0"/>
              <a:t>⑨贈答品などの報酬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1B1117E-8946-6C78-2D51-3623641455E1}"/>
              </a:ext>
            </a:extLst>
          </p:cNvPr>
          <p:cNvSpPr txBox="1"/>
          <p:nvPr/>
        </p:nvSpPr>
        <p:spPr>
          <a:xfrm>
            <a:off x="4886035" y="3642810"/>
            <a:ext cx="4257964" cy="295465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600" dirty="0"/>
              <a:t>なし</a:t>
            </a:r>
            <a:endParaRPr kumimoji="1" lang="en-US" altLang="ja-JP" sz="1600" dirty="0"/>
          </a:p>
          <a:p>
            <a:pPr>
              <a:spcBef>
                <a:spcPts val="600"/>
              </a:spcBef>
            </a:pPr>
            <a:r>
              <a:rPr kumimoji="1" lang="ja-JP" altLang="en-US" sz="1600" dirty="0"/>
              <a:t>なし</a:t>
            </a:r>
            <a:endParaRPr kumimoji="1" lang="en-US" altLang="ja-JP" sz="1600" dirty="0"/>
          </a:p>
          <a:p>
            <a:pPr>
              <a:spcBef>
                <a:spcPts val="600"/>
              </a:spcBef>
            </a:pPr>
            <a:r>
              <a:rPr kumimoji="1" lang="ja-JP" altLang="en-US" sz="1600" dirty="0"/>
              <a:t>なし</a:t>
            </a:r>
            <a:endParaRPr kumimoji="1" lang="en-US" altLang="ja-JP" sz="1600" dirty="0"/>
          </a:p>
          <a:p>
            <a:pPr>
              <a:spcBef>
                <a:spcPts val="600"/>
              </a:spcBef>
            </a:pPr>
            <a:r>
              <a:rPr kumimoji="1" lang="ja-JP" altLang="en-US" sz="1600" dirty="0"/>
              <a:t>なし</a:t>
            </a:r>
            <a:endParaRPr kumimoji="1" lang="en-US" altLang="ja-JP" sz="1600" dirty="0"/>
          </a:p>
          <a:p>
            <a:pPr>
              <a:spcBef>
                <a:spcPts val="600"/>
              </a:spcBef>
            </a:pPr>
            <a:r>
              <a:rPr kumimoji="1" lang="ja-JP" altLang="en-US" sz="1600" dirty="0"/>
              <a:t>なし</a:t>
            </a:r>
            <a:endParaRPr kumimoji="1" lang="en-US" altLang="ja-JP" sz="1600" dirty="0"/>
          </a:p>
          <a:p>
            <a:pPr>
              <a:spcBef>
                <a:spcPts val="600"/>
              </a:spcBef>
            </a:pPr>
            <a:r>
              <a:rPr kumimoji="1" lang="ja-JP" altLang="en-US" sz="1600" dirty="0"/>
              <a:t>〇〇製薬</a:t>
            </a:r>
            <a:endParaRPr kumimoji="1" lang="en-US" altLang="ja-JP" sz="1600" dirty="0"/>
          </a:p>
          <a:p>
            <a:pPr>
              <a:spcBef>
                <a:spcPts val="600"/>
              </a:spcBef>
            </a:pPr>
            <a:r>
              <a:rPr kumimoji="1" lang="ja-JP" altLang="en-US" sz="1600" dirty="0"/>
              <a:t>〇〇製薬</a:t>
            </a:r>
            <a:endParaRPr kumimoji="1" lang="en-US" altLang="ja-JP" sz="1600" dirty="0"/>
          </a:p>
          <a:p>
            <a:pPr>
              <a:spcBef>
                <a:spcPts val="600"/>
              </a:spcBef>
            </a:pPr>
            <a:r>
              <a:rPr kumimoji="1" lang="ja-JP" altLang="en-US" sz="1600" dirty="0"/>
              <a:t>あり（〇〇製薬）</a:t>
            </a:r>
            <a:endParaRPr kumimoji="1" lang="en-US" altLang="ja-JP" sz="1600" dirty="0"/>
          </a:p>
          <a:p>
            <a:pPr>
              <a:spcBef>
                <a:spcPts val="600"/>
              </a:spcBef>
            </a:pPr>
            <a:r>
              <a:rPr kumimoji="1" lang="ja-JP" altLang="en-US" sz="1600" dirty="0"/>
              <a:t>なし</a:t>
            </a:r>
          </a:p>
        </p:txBody>
      </p:sp>
    </p:spTree>
    <p:extLst>
      <p:ext uri="{BB962C8B-B14F-4D97-AF65-F5344CB8AC3E}">
        <p14:creationId xmlns:p14="http://schemas.microsoft.com/office/powerpoint/2010/main" val="1738364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3A5978FED73A04E8397E02850E0A3DA" ma:contentTypeVersion="10" ma:contentTypeDescription="新しいドキュメントを作成します。" ma:contentTypeScope="" ma:versionID="221a6d8d29dff19b6fce26bd10e7aff4">
  <xsd:schema xmlns:xsd="http://www.w3.org/2001/XMLSchema" xmlns:xs="http://www.w3.org/2001/XMLSchema" xmlns:p="http://schemas.microsoft.com/office/2006/metadata/properties" xmlns:ns2="773e4d48-74a6-405c-8347-35f5545c39bb" xmlns:ns3="e0912376-b632-446a-b7f3-1736dd633571" targetNamespace="http://schemas.microsoft.com/office/2006/metadata/properties" ma:root="true" ma:fieldsID="790e4ee689fa08763d27845261de0344" ns2:_="" ns3:_="">
    <xsd:import namespace="773e4d48-74a6-405c-8347-35f5545c39bb"/>
    <xsd:import namespace="e0912376-b632-446a-b7f3-1736dd63357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3e4d48-74a6-405c-8347-35f5545c39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0cbd4c2f-30c0-4001-8f49-8f2b2d178c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912376-b632-446a-b7f3-1736dd633571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343cf6a3-7b4a-4498-ab70-ffa43f93b01b}" ma:internalName="TaxCatchAll" ma:showField="CatchAllData" ma:web="e0912376-b632-446a-b7f3-1736dd6335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73e4d48-74a6-405c-8347-35f5545c39bb">
      <Terms xmlns="http://schemas.microsoft.com/office/infopath/2007/PartnerControls"/>
    </lcf76f155ced4ddcb4097134ff3c332f>
    <TaxCatchAll xmlns="e0912376-b632-446a-b7f3-1736dd633571" xsi:nil="true"/>
  </documentManagement>
</p:properties>
</file>

<file path=customXml/itemProps1.xml><?xml version="1.0" encoding="utf-8"?>
<ds:datastoreItem xmlns:ds="http://schemas.openxmlformats.org/officeDocument/2006/customXml" ds:itemID="{57A5BD9D-F62C-4D2B-A775-6D8CF88896E8}"/>
</file>

<file path=customXml/itemProps2.xml><?xml version="1.0" encoding="utf-8"?>
<ds:datastoreItem xmlns:ds="http://schemas.openxmlformats.org/officeDocument/2006/customXml" ds:itemID="{7CE72405-4639-4F94-9ED7-461B3C59789E}"/>
</file>

<file path=customXml/itemProps3.xml><?xml version="1.0" encoding="utf-8"?>
<ds:datastoreItem xmlns:ds="http://schemas.openxmlformats.org/officeDocument/2006/customXml" ds:itemID="{1F7BA836-3564-4D19-A5C1-7613DB20BA9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221</Words>
  <Application>Microsoft Office PowerPoint</Application>
  <PresentationFormat>画面に合わせる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尾崎 亮介</dc:creator>
  <cp:lastModifiedBy>尾崎 亮介</cp:lastModifiedBy>
  <cp:revision>1</cp:revision>
  <dcterms:created xsi:type="dcterms:W3CDTF">2025-08-07T09:31:23Z</dcterms:created>
  <dcterms:modified xsi:type="dcterms:W3CDTF">2025-08-07T09:48:05Z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0x01010003A5978FED73A04E8397E02850E0A3DA</vt:lpwstr>
  </property>
</Properties>
</file>